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99" r:id="rId2"/>
    <p:sldId id="304" r:id="rId3"/>
    <p:sldId id="302" r:id="rId4"/>
    <p:sldId id="305" r:id="rId5"/>
    <p:sldId id="303" r:id="rId6"/>
    <p:sldId id="300" r:id="rId7"/>
    <p:sldId id="287" r:id="rId8"/>
    <p:sldId id="284" r:id="rId9"/>
    <p:sldId id="285" r:id="rId10"/>
    <p:sldId id="306" r:id="rId11"/>
    <p:sldId id="257" r:id="rId12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061B"/>
    <a:srgbClr val="FFFFFF"/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75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1032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1.jpg"/><Relationship Id="rId7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3.PNG"/><Relationship Id="rId10" Type="http://schemas.openxmlformats.org/officeDocument/2006/relationships/image" Target="../media/image4.png"/><Relationship Id="rId4" Type="http://schemas.openxmlformats.org/officeDocument/2006/relationships/image" Target="../media/image20.PNG"/><Relationship Id="rId9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9294F97B-1423-EABD-32B4-0F21C4C727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73" b="23952"/>
          <a:stretch/>
        </p:blipFill>
        <p:spPr>
          <a:xfrm rot="16200000">
            <a:off x="617225" y="2566114"/>
            <a:ext cx="4268536" cy="10154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6411A00-01C4-A7A7-C922-2CFB396718B8}"/>
              </a:ext>
            </a:extLst>
          </p:cNvPr>
          <p:cNvSpPr/>
          <p:nvPr/>
        </p:nvSpPr>
        <p:spPr>
          <a:xfrm rot="16200000">
            <a:off x="1491458" y="2843005"/>
            <a:ext cx="205840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Wagner</a:t>
            </a:r>
          </a:p>
        </p:txBody>
      </p:sp>
      <p:pic>
        <p:nvPicPr>
          <p:cNvPr id="4" name="Grafik 15">
            <a:extLst>
              <a:ext uri="{FF2B5EF4-FFF2-40B4-BE49-F238E27FC236}">
                <a16:creationId xmlns:a16="http://schemas.microsoft.com/office/drawing/2014/main" id="{8FB9A73B-61E3-84F7-A6EA-64E441F832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73" b="23952"/>
          <a:stretch/>
        </p:blipFill>
        <p:spPr>
          <a:xfrm rot="16200000">
            <a:off x="1938467" y="2566114"/>
            <a:ext cx="4268536" cy="10154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5F2B394-6C24-B8F9-49CC-70DEC72B0EE7}"/>
              </a:ext>
            </a:extLst>
          </p:cNvPr>
          <p:cNvSpPr/>
          <p:nvPr/>
        </p:nvSpPr>
        <p:spPr>
          <a:xfrm rot="16200000">
            <a:off x="2812700" y="2843005"/>
            <a:ext cx="205840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Verdi</a:t>
            </a:r>
          </a:p>
        </p:txBody>
      </p:sp>
    </p:spTree>
    <p:extLst>
      <p:ext uri="{BB962C8B-B14F-4D97-AF65-F5344CB8AC3E}">
        <p14:creationId xmlns:p14="http://schemas.microsoft.com/office/powerpoint/2010/main" val="106975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18744" y="208054"/>
            <a:ext cx="2086728" cy="1571281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6963" y="208054"/>
            <a:ext cx="2313100" cy="1614008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4008" y="218338"/>
            <a:ext cx="2214455" cy="2962858"/>
          </a:xfrm>
          <a:prstGeom prst="rect">
            <a:avLst/>
          </a:prstGeom>
        </p:spPr>
      </p:pic>
      <p:pic>
        <p:nvPicPr>
          <p:cNvPr id="7" name="Grafik 30">
            <a:extLst>
              <a:ext uri="{FF2B5EF4-FFF2-40B4-BE49-F238E27FC236}">
                <a16:creationId xmlns:a16="http://schemas.microsoft.com/office/drawing/2014/main" id="{4399A8AA-503C-1AE0-CA49-7189A027AF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38017" y="208055"/>
            <a:ext cx="2214455" cy="29628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B4F3F2-0787-74C8-320F-852F30EAF9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8302" y="1858029"/>
            <a:ext cx="1162353" cy="12789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B45251-82DD-09A8-A1A2-DEE6A91D80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8282" y="1831292"/>
            <a:ext cx="1348957" cy="1305642"/>
          </a:xfrm>
          <a:prstGeom prst="rect">
            <a:avLst/>
          </a:prstGeom>
        </p:spPr>
      </p:pic>
      <p:pic>
        <p:nvPicPr>
          <p:cNvPr id="13" name="Picture 12" descr="A white circle with black text&#10;&#10;Description automatically generated">
            <a:extLst>
              <a:ext uri="{FF2B5EF4-FFF2-40B4-BE49-F238E27FC236}">
                <a16:creationId xmlns:a16="http://schemas.microsoft.com/office/drawing/2014/main" id="{9BDFE67F-3935-7228-198E-498A97768A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08" y="3626769"/>
            <a:ext cx="1280381" cy="12803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034928-2AAF-6CC6-C22B-F5FF62BC58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4008" y="4907150"/>
            <a:ext cx="2019447" cy="1443408"/>
          </a:xfrm>
          <a:prstGeom prst="rect">
            <a:avLst/>
          </a:prstGeom>
        </p:spPr>
      </p:pic>
      <p:pic>
        <p:nvPicPr>
          <p:cNvPr id="15" name="Picture 14" descr="A white circle with black text&#10;&#10;Description automatically generated">
            <a:extLst>
              <a:ext uri="{FF2B5EF4-FFF2-40B4-BE49-F238E27FC236}">
                <a16:creationId xmlns:a16="http://schemas.microsoft.com/office/drawing/2014/main" id="{BFBD708F-CAA5-6532-0689-E538E495C3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345" y="3637053"/>
            <a:ext cx="1280381" cy="128038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CC00FEF-D1D9-0AF1-B41B-EC054EA654B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46345" y="5162267"/>
            <a:ext cx="2019447" cy="953742"/>
          </a:xfrm>
          <a:prstGeom prst="rect">
            <a:avLst/>
          </a:prstGeom>
        </p:spPr>
      </p:pic>
      <p:pic>
        <p:nvPicPr>
          <p:cNvPr id="17" name="Picture 16" descr="A white circle with black text&#10;&#10;Description automatically generated">
            <a:extLst>
              <a:ext uri="{FF2B5EF4-FFF2-40B4-BE49-F238E27FC236}">
                <a16:creationId xmlns:a16="http://schemas.microsoft.com/office/drawing/2014/main" id="{6526BB4A-A16C-2281-B748-33DBDC3E69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302" y="3626769"/>
            <a:ext cx="1280381" cy="12803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C57ABC0-1DFE-714D-2E1B-36CFAD83CF4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302" y="4952192"/>
            <a:ext cx="2019447" cy="1353324"/>
          </a:xfrm>
          <a:prstGeom prst="rect">
            <a:avLst/>
          </a:prstGeom>
        </p:spPr>
      </p:pic>
      <p:pic>
        <p:nvPicPr>
          <p:cNvPr id="19" name="Picture 18" descr="A white circle with black text&#10;&#10;Description automatically generated">
            <a:extLst>
              <a:ext uri="{FF2B5EF4-FFF2-40B4-BE49-F238E27FC236}">
                <a16:creationId xmlns:a16="http://schemas.microsoft.com/office/drawing/2014/main" id="{69E184B7-85ED-F15E-2669-75BE4306BB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0639" y="3637053"/>
            <a:ext cx="1280381" cy="128038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7B38D63-31B6-BE1B-3329-694E30AD617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65663" y="4952192"/>
            <a:ext cx="1938153" cy="151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112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8274B11E-F105-D42D-1E16-7564855DFB10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228600" y="552447"/>
            <a:chExt cx="14001750" cy="5362578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F8BCADF3-A293-8B78-4444-1A4396BC5A6D}"/>
                </a:ext>
              </a:extLst>
            </p:cNvPr>
            <p:cNvSpPr/>
            <p:nvPr/>
          </p:nvSpPr>
          <p:spPr>
            <a:xfrm>
              <a:off x="228600" y="552450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7A8CDB20-8307-203F-4A36-B1CADAF96F25}"/>
                </a:ext>
              </a:extLst>
            </p:cNvPr>
            <p:cNvSpPr/>
            <p:nvPr/>
          </p:nvSpPr>
          <p:spPr>
            <a:xfrm>
              <a:off x="1628775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0FC3F70B-73B5-DBAB-E0C1-90802FB703D6}"/>
                </a:ext>
              </a:extLst>
            </p:cNvPr>
            <p:cNvSpPr/>
            <p:nvPr/>
          </p:nvSpPr>
          <p:spPr>
            <a:xfrm>
              <a:off x="4429125" y="552448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FC8E1F9B-375E-BF95-5150-D7EE50809090}"/>
                </a:ext>
              </a:extLst>
            </p:cNvPr>
            <p:cNvSpPr/>
            <p:nvPr/>
          </p:nvSpPr>
          <p:spPr>
            <a:xfrm>
              <a:off x="3028950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4DC59D6C-5186-EAFC-E9E8-36BFEDDD8B3C}"/>
                </a:ext>
              </a:extLst>
            </p:cNvPr>
            <p:cNvSpPr/>
            <p:nvPr/>
          </p:nvSpPr>
          <p:spPr>
            <a:xfrm>
              <a:off x="5829300" y="552447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6E81FFE-3FCC-C1F3-466F-9EB03906D1BF}"/>
                </a:ext>
              </a:extLst>
            </p:cNvPr>
            <p:cNvSpPr/>
            <p:nvPr/>
          </p:nvSpPr>
          <p:spPr>
            <a:xfrm>
              <a:off x="7229475" y="552450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AE5A0FF8-70EB-1207-6C38-592C651D25D7}"/>
                </a:ext>
              </a:extLst>
            </p:cNvPr>
            <p:cNvSpPr/>
            <p:nvPr/>
          </p:nvSpPr>
          <p:spPr>
            <a:xfrm>
              <a:off x="8629650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F3B2DBFF-D7CF-0E2A-B664-FE0DC8852995}"/>
                </a:ext>
              </a:extLst>
            </p:cNvPr>
            <p:cNvSpPr/>
            <p:nvPr/>
          </p:nvSpPr>
          <p:spPr>
            <a:xfrm>
              <a:off x="11430000" y="552448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63A6F371-B0ED-9655-2917-27E6369CFE7C}"/>
                </a:ext>
              </a:extLst>
            </p:cNvPr>
            <p:cNvSpPr/>
            <p:nvPr/>
          </p:nvSpPr>
          <p:spPr>
            <a:xfrm>
              <a:off x="10029825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C50EA545-BEBB-F63E-3D4C-7AB5DB713522}"/>
                </a:ext>
              </a:extLst>
            </p:cNvPr>
            <p:cNvSpPr/>
            <p:nvPr/>
          </p:nvSpPr>
          <p:spPr>
            <a:xfrm>
              <a:off x="12830175" y="552447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Grafik 13" descr="Ein Bild, das Text enthält.&#10;&#10;Automatisch generierte Beschreibung">
            <a:extLst>
              <a:ext uri="{FF2B5EF4-FFF2-40B4-BE49-F238E27FC236}">
                <a16:creationId xmlns:a16="http://schemas.microsoft.com/office/drawing/2014/main" id="{F4DCCB55-F87F-1C4A-0288-B5404E4614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3" b="13032"/>
          <a:stretch/>
        </p:blipFill>
        <p:spPr>
          <a:xfrm rot="16200000">
            <a:off x="-344488" y="3005133"/>
            <a:ext cx="3657599" cy="847727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9294F97B-1423-EABD-32B4-0F21C4C727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73" b="23952"/>
          <a:stretch/>
        </p:blipFill>
        <p:spPr>
          <a:xfrm rot="16200000">
            <a:off x="581323" y="3044527"/>
            <a:ext cx="3790353" cy="901694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A96E874-C6EF-5CE5-F743-10DC387BCD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500293" y="3030259"/>
            <a:ext cx="1962149" cy="930228"/>
          </a:xfrm>
          <a:prstGeom prst="rect">
            <a:avLst/>
          </a:prstGeom>
        </p:spPr>
      </p:pic>
      <p:pic>
        <p:nvPicPr>
          <p:cNvPr id="20" name="Grafik 19" descr="Ein Bild, das Text enthält.&#10;&#10;Automatisch generierte Beschreibung">
            <a:extLst>
              <a:ext uri="{FF2B5EF4-FFF2-40B4-BE49-F238E27FC236}">
                <a16:creationId xmlns:a16="http://schemas.microsoft.com/office/drawing/2014/main" id="{DC48C21A-4189-56C0-A0BE-D40F660764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974" y="2936147"/>
            <a:ext cx="967819" cy="1471178"/>
          </a:xfrm>
          <a:prstGeom prst="rect">
            <a:avLst/>
          </a:prstGeom>
        </p:spPr>
      </p:pic>
      <p:pic>
        <p:nvPicPr>
          <p:cNvPr id="22" name="Grafik 21" descr="Ein Bild, das Text enthält.&#10;&#10;Automatisch generierte Beschreibung">
            <a:extLst>
              <a:ext uri="{FF2B5EF4-FFF2-40B4-BE49-F238E27FC236}">
                <a16:creationId xmlns:a16="http://schemas.microsoft.com/office/drawing/2014/main" id="{4FE09493-18A7-33FB-74FC-5F92276031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26454" y="3212230"/>
            <a:ext cx="3443691" cy="830841"/>
          </a:xfrm>
          <a:prstGeom prst="rect">
            <a:avLst/>
          </a:prstGeom>
        </p:spPr>
      </p:pic>
      <p:pic>
        <p:nvPicPr>
          <p:cNvPr id="24" name="Grafik 23" descr="Ein Bild, das Text enthält.&#10;&#10;Automatisch generierte Beschreibung">
            <a:extLst>
              <a:ext uri="{FF2B5EF4-FFF2-40B4-BE49-F238E27FC236}">
                <a16:creationId xmlns:a16="http://schemas.microsoft.com/office/drawing/2014/main" id="{5B2DB920-BFC3-AE4D-94BA-A92FE633C0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491953" y="3179301"/>
            <a:ext cx="1898890" cy="896698"/>
          </a:xfrm>
          <a:prstGeom prst="rect">
            <a:avLst/>
          </a:prstGeom>
        </p:spPr>
      </p:pic>
      <p:pic>
        <p:nvPicPr>
          <p:cNvPr id="26" name="Grafik 25" descr="Ein Bild, das Text enthält.&#10;&#10;Automatisch generierte Beschreibung">
            <a:extLst>
              <a:ext uri="{FF2B5EF4-FFF2-40B4-BE49-F238E27FC236}">
                <a16:creationId xmlns:a16="http://schemas.microsoft.com/office/drawing/2014/main" id="{CFD7D93A-E0DF-B089-B350-9FD81ABBC3E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5" b="10321"/>
          <a:stretch/>
        </p:blipFill>
        <p:spPr>
          <a:xfrm rot="16200000">
            <a:off x="5433765" y="3134762"/>
            <a:ext cx="4019550" cy="873616"/>
          </a:xfrm>
          <a:prstGeom prst="rect">
            <a:avLst/>
          </a:prstGeom>
        </p:spPr>
      </p:pic>
      <p:pic>
        <p:nvPicPr>
          <p:cNvPr id="28" name="Grafik 27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D19B7221-6031-5DDF-E31F-11EEF30F7D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61922" y="3140824"/>
            <a:ext cx="2916358" cy="86149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D31A3CC-7BFA-6B15-4F9F-A719F957A63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001" y="2088071"/>
            <a:ext cx="745397" cy="74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307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8274B11E-F105-D42D-1E16-7564855DFB10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228600" y="552447"/>
            <a:chExt cx="14001750" cy="5362578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F8BCADF3-A293-8B78-4444-1A4396BC5A6D}"/>
                </a:ext>
              </a:extLst>
            </p:cNvPr>
            <p:cNvSpPr/>
            <p:nvPr/>
          </p:nvSpPr>
          <p:spPr>
            <a:xfrm>
              <a:off x="228600" y="552450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7A8CDB20-8307-203F-4A36-B1CADAF96F25}"/>
                </a:ext>
              </a:extLst>
            </p:cNvPr>
            <p:cNvSpPr/>
            <p:nvPr/>
          </p:nvSpPr>
          <p:spPr>
            <a:xfrm>
              <a:off x="1628775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0FC3F70B-73B5-DBAB-E0C1-90802FB703D6}"/>
                </a:ext>
              </a:extLst>
            </p:cNvPr>
            <p:cNvSpPr/>
            <p:nvPr/>
          </p:nvSpPr>
          <p:spPr>
            <a:xfrm>
              <a:off x="4429125" y="552448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FC8E1F9B-375E-BF95-5150-D7EE50809090}"/>
                </a:ext>
              </a:extLst>
            </p:cNvPr>
            <p:cNvSpPr/>
            <p:nvPr/>
          </p:nvSpPr>
          <p:spPr>
            <a:xfrm>
              <a:off x="3028950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4DC59D6C-5186-EAFC-E9E8-36BFEDDD8B3C}"/>
                </a:ext>
              </a:extLst>
            </p:cNvPr>
            <p:cNvSpPr/>
            <p:nvPr/>
          </p:nvSpPr>
          <p:spPr>
            <a:xfrm>
              <a:off x="5829300" y="552447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6E81FFE-3FCC-C1F3-466F-9EB03906D1BF}"/>
                </a:ext>
              </a:extLst>
            </p:cNvPr>
            <p:cNvSpPr/>
            <p:nvPr/>
          </p:nvSpPr>
          <p:spPr>
            <a:xfrm>
              <a:off x="7229475" y="552450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AE5A0FF8-70EB-1207-6C38-592C651D25D7}"/>
                </a:ext>
              </a:extLst>
            </p:cNvPr>
            <p:cNvSpPr/>
            <p:nvPr/>
          </p:nvSpPr>
          <p:spPr>
            <a:xfrm>
              <a:off x="8629650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F3B2DBFF-D7CF-0E2A-B664-FE0DC8852995}"/>
                </a:ext>
              </a:extLst>
            </p:cNvPr>
            <p:cNvSpPr/>
            <p:nvPr/>
          </p:nvSpPr>
          <p:spPr>
            <a:xfrm>
              <a:off x="11430000" y="552448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63A6F371-B0ED-9655-2917-27E6369CFE7C}"/>
                </a:ext>
              </a:extLst>
            </p:cNvPr>
            <p:cNvSpPr/>
            <p:nvPr/>
          </p:nvSpPr>
          <p:spPr>
            <a:xfrm>
              <a:off x="10029825" y="552449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C50EA545-BEBB-F63E-3D4C-7AB5DB713522}"/>
                </a:ext>
              </a:extLst>
            </p:cNvPr>
            <p:cNvSpPr/>
            <p:nvPr/>
          </p:nvSpPr>
          <p:spPr>
            <a:xfrm>
              <a:off x="12830175" y="552447"/>
              <a:ext cx="1400175" cy="53625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63C30D14-B4AF-A67C-1C5C-D19CCD70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410779" y="3015048"/>
            <a:ext cx="4075043" cy="82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913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fik 19" descr="Ein Bild, das Text enthält.&#10;&#10;Automatisch generierte Beschreibung">
            <a:extLst>
              <a:ext uri="{FF2B5EF4-FFF2-40B4-BE49-F238E27FC236}">
                <a16:creationId xmlns:a16="http://schemas.microsoft.com/office/drawing/2014/main" id="{DC48C21A-4189-56C0-A0BE-D40F660764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299" y="3600560"/>
            <a:ext cx="1198478" cy="1821803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D31A3CC-7BFA-6B15-4F9F-A719F957A6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220" y="1642232"/>
            <a:ext cx="827833" cy="8278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C356371-FC5C-F075-C19E-9727DBF299B8}"/>
              </a:ext>
            </a:extLst>
          </p:cNvPr>
          <p:cNvSpPr/>
          <p:nvPr/>
        </p:nvSpPr>
        <p:spPr>
          <a:xfrm>
            <a:off x="4652145" y="2527481"/>
            <a:ext cx="1928265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Verdi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altLang="zh-CN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altLang="zh-CN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Puccini</a:t>
            </a:r>
            <a:endParaRPr lang="en-GB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89387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fik 19" descr="Ein Bild, das Text enthält.&#10;&#10;Automatisch generierte Beschreibung">
            <a:extLst>
              <a:ext uri="{FF2B5EF4-FFF2-40B4-BE49-F238E27FC236}">
                <a16:creationId xmlns:a16="http://schemas.microsoft.com/office/drawing/2014/main" id="{DC48C21A-4189-56C0-A0BE-D40F660764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299" y="3600560"/>
            <a:ext cx="1198478" cy="1821803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D31A3CC-7BFA-6B15-4F9F-A719F957A6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220" y="1642232"/>
            <a:ext cx="827833" cy="8278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C356371-FC5C-F075-C19E-9727DBF299B8}"/>
              </a:ext>
            </a:extLst>
          </p:cNvPr>
          <p:cNvSpPr/>
          <p:nvPr/>
        </p:nvSpPr>
        <p:spPr>
          <a:xfrm>
            <a:off x="4655003" y="2270661"/>
            <a:ext cx="1928265" cy="163121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altLang="zh-CN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Wolfgang Amadeus Mozart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altLang="zh-CN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GB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59149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9294F97B-1423-EABD-32B4-0F21C4C727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73" b="23952"/>
          <a:stretch/>
        </p:blipFill>
        <p:spPr>
          <a:xfrm rot="16200000">
            <a:off x="320773" y="2862564"/>
            <a:ext cx="5046513" cy="1200524"/>
          </a:xfrm>
          <a:prstGeom prst="rect">
            <a:avLst/>
          </a:prstGeom>
        </p:spPr>
      </p:pic>
      <p:pic>
        <p:nvPicPr>
          <p:cNvPr id="20" name="Grafik 19" descr="Ein Bild, das Text enthält.&#10;&#10;Automatisch generierte Beschreibung">
            <a:extLst>
              <a:ext uri="{FF2B5EF4-FFF2-40B4-BE49-F238E27FC236}">
                <a16:creationId xmlns:a16="http://schemas.microsoft.com/office/drawing/2014/main" id="{DC48C21A-4189-56C0-A0BE-D40F660764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260" y="2805842"/>
            <a:ext cx="1629872" cy="247756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FD31A3CC-7BFA-6B15-4F9F-A719F957A6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561752"/>
            <a:ext cx="1045128" cy="104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679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ADE3CD2-03E3-3083-8D85-E4087AD44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200000">
            <a:off x="3284968" y="895524"/>
            <a:ext cx="3336064" cy="506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165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3747" y="225822"/>
            <a:ext cx="2100417" cy="2997924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225822"/>
            <a:ext cx="2100417" cy="2997924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3644537"/>
            <a:ext cx="2100417" cy="2997924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3" y="3644536"/>
            <a:ext cx="2100417" cy="2997924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5964" y="3644537"/>
            <a:ext cx="2100417" cy="2997924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90902" y="3670200"/>
            <a:ext cx="2100417" cy="2997924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65" y="175787"/>
            <a:ext cx="2100417" cy="2997924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9464" y="175787"/>
            <a:ext cx="2100417" cy="299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041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5007" y="225822"/>
            <a:ext cx="2057897" cy="2997924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97224" y="225822"/>
            <a:ext cx="2057897" cy="2997924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425" y="3644537"/>
            <a:ext cx="2057897" cy="2997924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0723" y="3644536"/>
            <a:ext cx="2057897" cy="2997924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97224" y="3644537"/>
            <a:ext cx="2057897" cy="2997924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12162" y="3670200"/>
            <a:ext cx="2057897" cy="2997924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425" y="175787"/>
            <a:ext cx="2057897" cy="2997924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0724" y="175787"/>
            <a:ext cx="2057897" cy="299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021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AF8EB73-1A83-6ACA-58E3-3CBE12DED657}"/>
              </a:ext>
            </a:extLst>
          </p:cNvPr>
          <p:cNvGrpSpPr/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1759E243-7DA1-8B1D-1622-712537D2DEA7}"/>
                </a:ext>
              </a:extLst>
            </p:cNvPr>
            <p:cNvSpPr/>
            <p:nvPr/>
          </p:nvSpPr>
          <p:spPr>
            <a:xfrm>
              <a:off x="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06A885F0-0746-35D0-FC3E-DF02718BDA06}"/>
                </a:ext>
              </a:extLst>
            </p:cNvPr>
            <p:cNvSpPr/>
            <p:nvPr/>
          </p:nvSpPr>
          <p:spPr>
            <a:xfrm>
              <a:off x="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01B18E7-2D9F-2070-BC26-C9957C83AAFC}"/>
                </a:ext>
              </a:extLst>
            </p:cNvPr>
            <p:cNvSpPr/>
            <p:nvPr/>
          </p:nvSpPr>
          <p:spPr>
            <a:xfrm>
              <a:off x="4953000" y="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94157C0-9368-577E-7036-89378DEE9FF8}"/>
                </a:ext>
              </a:extLst>
            </p:cNvPr>
            <p:cNvSpPr/>
            <p:nvPr/>
          </p:nvSpPr>
          <p:spPr>
            <a:xfrm>
              <a:off x="4953000" y="3429000"/>
              <a:ext cx="4953000" cy="342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Grafik 22">
            <a:extLst>
              <a:ext uri="{FF2B5EF4-FFF2-40B4-BE49-F238E27FC236}">
                <a16:creationId xmlns:a16="http://schemas.microsoft.com/office/drawing/2014/main" id="{331BF243-ADB6-7945-D7D5-358F85B48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70591" y="218338"/>
            <a:ext cx="2086728" cy="3012893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0055AB54-FF80-03B0-0000-857109FB1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2808" y="218338"/>
            <a:ext cx="2086728" cy="3012893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687640-C8D6-9E95-8BA7-79C30FCF5A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5533" y="3637053"/>
            <a:ext cx="1983679" cy="3012893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34D1CFA8-9824-65E2-F75E-69ADFDDA5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7832" y="3637052"/>
            <a:ext cx="1983679" cy="3012893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66D0824-23B6-F652-5F67-D8CC2CFB3B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34333" y="3637053"/>
            <a:ext cx="1983679" cy="3012893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4D220736-91FB-1C79-B5F2-B2EBF65785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73640" y="3626769"/>
            <a:ext cx="1983679" cy="3012893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7641E41-28A3-13F7-7890-B3CC1245E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4009" y="168303"/>
            <a:ext cx="2086728" cy="3012893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C9C62D77-6006-BF10-1E90-2DA18749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6308" y="168303"/>
            <a:ext cx="2086728" cy="301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797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</TotalTime>
  <Words>8</Words>
  <Application>Microsoft Macintosh PowerPoint</Application>
  <PresentationFormat>A4 Paper (210x297 mm)</PresentationFormat>
  <Paragraphs>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155</cp:revision>
  <cp:lastPrinted>2023-10-15T09:33:26Z</cp:lastPrinted>
  <dcterms:created xsi:type="dcterms:W3CDTF">2022-11-07T20:45:57Z</dcterms:created>
  <dcterms:modified xsi:type="dcterms:W3CDTF">2023-10-15T11:10:18Z</dcterms:modified>
</cp:coreProperties>
</file>

<file path=docProps/thumbnail.jpeg>
</file>